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4"/>
  </p:notes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6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73112-FEB0-4801-B604-ED51BB858B95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93FC4-2CEE-4A65-98EE-4A3DEFD0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23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11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1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5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5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014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9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15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3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66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6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FE945E-5330-4978-9F3A-86162CB9A934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8DEB8F-9272-4287-BA57-4898D713556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978F-5C2D-46B3-8D5F-A74E0F834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68773" cy="713917"/>
          </a:xfr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CO" sz="2400" b="1" u="sng" dirty="0"/>
              <a:t>Trabajos Arqueológicos </a:t>
            </a:r>
            <a:br>
              <a:rPr lang="es-CO" sz="3600" dirty="0"/>
            </a:br>
            <a:r>
              <a:rPr lang="es-CO" sz="2000" dirty="0"/>
              <a:t>Daniela Maria Raillard Arias (</a:t>
            </a:r>
            <a:r>
              <a:rPr lang="es-CO" sz="2000" dirty="0" err="1"/>
              <a:t>hBA</a:t>
            </a:r>
            <a:r>
              <a:rPr lang="es-CO" sz="2000" dirty="0"/>
              <a:t>, Maestría, Estudiante de Doctorado)</a:t>
            </a:r>
            <a:endParaRPr lang="es-CO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7B793-B98F-4C68-9932-801B18056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771423"/>
            <a:ext cx="5618426" cy="1303546"/>
          </a:xfr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s-CO" sz="1900" dirty="0">
                <a:solidFill>
                  <a:schemeClr val="accent2"/>
                </a:solidFill>
              </a:rPr>
              <a:t>Que es la arqueología?</a:t>
            </a:r>
          </a:p>
          <a:p>
            <a:r>
              <a:rPr lang="es-CO" sz="1500" dirty="0">
                <a:solidFill>
                  <a:schemeClr val="tx1"/>
                </a:solidFill>
                <a:latin typeface="+mn-lt"/>
              </a:rPr>
              <a:t>La arqueología es un estudio científico de los materiales y restos de pueblos antiguos para aprender sobre su cultura y sus costumbres. Ósea, Con la arqueología podemos reconstruir como vivieron en el pasado.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0CB145-CAD2-4A21-A1E7-40A683F386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516241" y="3754620"/>
            <a:ext cx="2675760" cy="2621729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s-CO" sz="1900" dirty="0">
                <a:solidFill>
                  <a:schemeClr val="accent3"/>
                </a:solidFill>
                <a:latin typeface="+mj-lt"/>
              </a:rPr>
              <a:t>CUALES SON MIS IDEAS PARA EL FUTURO?</a:t>
            </a:r>
          </a:p>
          <a:p>
            <a:pPr marL="0" indent="0" algn="ctr">
              <a:buNone/>
            </a:pPr>
            <a:r>
              <a:rPr lang="es-CO" sz="1700" dirty="0"/>
              <a:t>Integrar la comunidad local en los trabajos arqueológicos con: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500" dirty="0"/>
              <a:t>Uso de tecnologías digitales para experimentar los restos arqueológicos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500" dirty="0"/>
              <a:t>Registro de historias folclóricas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500" dirty="0"/>
              <a:t>Eventos de fotografía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500" dirty="0"/>
              <a:t>Entrenamiento en técnicas arqueológicas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500" dirty="0"/>
              <a:t>Y mas!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s-CO" sz="12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243E7A-3E65-45E8-B863-8186CEC31022}"/>
              </a:ext>
            </a:extLst>
          </p:cNvPr>
          <p:cNvSpPr txBox="1">
            <a:spLocks/>
          </p:cNvSpPr>
          <p:nvPr/>
        </p:nvSpPr>
        <p:spPr>
          <a:xfrm>
            <a:off x="0" y="3761446"/>
            <a:ext cx="5618426" cy="2614904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s-CO" sz="7200" dirty="0">
                <a:solidFill>
                  <a:schemeClr val="accent4"/>
                </a:solidFill>
                <a:latin typeface="+mj-lt"/>
              </a:rPr>
              <a:t>CUALES SON LOS BENEFICIOS DE LA ARQUEOLOGIA?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Aumentar el conocimiento de la comunidad local sobre su pasado y los pueblos antiguos.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Promocionar y preservar los costumbres antiguos y tradiciones locales.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Reproducir el orgullo del patrimonio y celebrar la cultura en fiestas, eventos e actividades.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Crear trabajos en turismo y producir información para el desarrollo turístico.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Producir programas educativas para ensenar escueleros y colegiales.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5600" dirty="0"/>
              <a:t>Fundir museos y centros interpretativos para informar el publico y atraer visitantes. </a:t>
            </a:r>
          </a:p>
          <a:p>
            <a:pPr lvl="2"/>
            <a:endParaRPr lang="es-CO" dirty="0"/>
          </a:p>
          <a:p>
            <a:pPr lvl="2"/>
            <a:endParaRPr lang="es-CO" dirty="0"/>
          </a:p>
          <a:p>
            <a:pPr lvl="2"/>
            <a:endParaRPr lang="es-CO" dirty="0"/>
          </a:p>
          <a:p>
            <a:endParaRPr lang="es-CO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47634FE-E8D0-46DE-9E2F-1DE452BC21FA}"/>
              </a:ext>
            </a:extLst>
          </p:cNvPr>
          <p:cNvSpPr txBox="1">
            <a:spLocks/>
          </p:cNvSpPr>
          <p:nvPr/>
        </p:nvSpPr>
        <p:spPr>
          <a:xfrm>
            <a:off x="5731504" y="2132476"/>
            <a:ext cx="6460497" cy="157263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900" dirty="0">
                <a:solidFill>
                  <a:schemeClr val="accent6"/>
                </a:solidFill>
                <a:latin typeface="+mj-lt"/>
              </a:rPr>
              <a:t>CUALES SON MIS CALIFICACIONES?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2000" dirty="0"/>
              <a:t>Casi 4 anos trabajando y viviendo en </a:t>
            </a:r>
            <a:r>
              <a:rPr lang="es-CO" sz="2000" dirty="0" err="1"/>
              <a:t>Leimebamba</a:t>
            </a:r>
            <a:r>
              <a:rPr lang="es-CO" sz="2000" dirty="0"/>
              <a:t> y Chachapoyas.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2000" dirty="0"/>
              <a:t>Establecido comunicación con guías, orientadores, autoridades y el publico de comunidades locales.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2000" dirty="0"/>
              <a:t>Grado de Bachiller y Maestría en Arqueología, Antropología y Estudios de América Latina.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2000" dirty="0"/>
              <a:t>6 anos de experiencia en turismo y arqueología publica.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477B22F-858C-4F85-8574-74ADCF0ED043}"/>
              </a:ext>
            </a:extLst>
          </p:cNvPr>
          <p:cNvSpPr txBox="1">
            <a:spLocks/>
          </p:cNvSpPr>
          <p:nvPr/>
        </p:nvSpPr>
        <p:spPr>
          <a:xfrm>
            <a:off x="5731504" y="3754620"/>
            <a:ext cx="3745005" cy="2621729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5500" dirty="0">
                <a:solidFill>
                  <a:schemeClr val="accent5"/>
                </a:solidFill>
                <a:latin typeface="+mj-lt"/>
              </a:rPr>
              <a:t>QUE SON LOS TRABAJOS CORRIENTES?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4300" dirty="0"/>
              <a:t>Un estudio arqueológico sobre el paisaje y la arquitectura de las tumbas Chachapoya.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4300" dirty="0"/>
              <a:t>Un libro guía de los </a:t>
            </a:r>
            <a:r>
              <a:rPr lang="es-CO" sz="4300" dirty="0" err="1"/>
              <a:t>trekkings</a:t>
            </a:r>
            <a:r>
              <a:rPr lang="es-CO" sz="4300" dirty="0"/>
              <a:t> del distrito </a:t>
            </a:r>
            <a:r>
              <a:rPr lang="es-CO" sz="4300" dirty="0" err="1"/>
              <a:t>Leimebamba</a:t>
            </a:r>
            <a:r>
              <a:rPr lang="es-CO" sz="4300" dirty="0"/>
              <a:t> y mas.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4300" dirty="0"/>
              <a:t>Un sitio web sobre la cultura, historia, arqueología y turismo Chachapoya (CHAT).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4300" dirty="0"/>
              <a:t>Mapas y imágenes en 3D de los sitios e artefactos arqueológicos.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4300" dirty="0"/>
              <a:t>Varias actividades e eventos con el publico de las comunidades locales (charlas, presentaciones, tours, demonstraciones, etc.)</a:t>
            </a:r>
          </a:p>
          <a:p>
            <a:pPr>
              <a:buFont typeface="Wingdings" panose="05000000000000000000" pitchFamily="2" charset="2"/>
              <a:buChar char="v"/>
            </a:pPr>
            <a:endParaRPr lang="es-CO" sz="140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A878B91-2C69-4C9D-B359-4AFA67D8C9BE}"/>
              </a:ext>
            </a:extLst>
          </p:cNvPr>
          <p:cNvSpPr txBox="1">
            <a:spLocks/>
          </p:cNvSpPr>
          <p:nvPr/>
        </p:nvSpPr>
        <p:spPr>
          <a:xfrm>
            <a:off x="5735780" y="763427"/>
            <a:ext cx="6432993" cy="131953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1800" dirty="0">
                <a:solidFill>
                  <a:schemeClr val="accent4"/>
                </a:solidFill>
                <a:latin typeface="+mj-lt"/>
              </a:rPr>
              <a:t>QUIEN SOY?</a:t>
            </a:r>
          </a:p>
          <a:p>
            <a:pPr marL="0" indent="0">
              <a:buNone/>
            </a:pPr>
            <a:r>
              <a:rPr lang="es-CO" sz="1400" dirty="0"/>
              <a:t>Soy una arqueóloga Colombiana-Canadiense, haciendo mi doctorado en la universidad de </a:t>
            </a:r>
            <a:r>
              <a:rPr lang="es-CO" sz="1400" dirty="0" err="1"/>
              <a:t>Northwestern</a:t>
            </a:r>
            <a:r>
              <a:rPr lang="es-CO" sz="1400" dirty="0"/>
              <a:t>, en Chicago (EE.UU). En 2016 llegue a la región de ceja de selva por primera vez para trabajar en el proyecto arqueológico de Tambillo. Con esta experiencia, me enamore de la cultura, historia, paisaje y gente amable de la zona Chachapoya.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E4524FE-6AA2-48D4-A055-6430404B23DA}"/>
              </a:ext>
            </a:extLst>
          </p:cNvPr>
          <p:cNvSpPr txBox="1">
            <a:spLocks/>
          </p:cNvSpPr>
          <p:nvPr/>
        </p:nvSpPr>
        <p:spPr>
          <a:xfrm>
            <a:off x="0" y="2132476"/>
            <a:ext cx="5618426" cy="1572634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7200" dirty="0">
                <a:solidFill>
                  <a:schemeClr val="accent3"/>
                </a:solidFill>
                <a:latin typeface="+mj-lt"/>
              </a:rPr>
              <a:t>QUE ES UN ESTUDIO ARQUEOLOGICA?</a:t>
            </a:r>
          </a:p>
          <a:p>
            <a:pPr marL="0" indent="0">
              <a:buNone/>
            </a:pPr>
            <a:r>
              <a:rPr lang="es-CO" sz="5600" dirty="0"/>
              <a:t>Hay muchas maneras de estudiar el pasado. Los arqueólogos usan varias técnicas, como la excavación, el mapeo o el estudio laboratorio para hacer análisis de la material cultural. Típicamente, los arqueólogos estudian los restos de actividades como la cerámica, líticos (piedras usadas), carbón y madera, evidencia de comida como las semillas, conchas o huesos animales. Cuando hay buena preservación, los arqueólogos también estudian los textiles, documentos históricos, huesos humanos, la arquitectura y el paisaje.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58B9F-4DCC-48B4-8B3E-9F73DEF49822}"/>
              </a:ext>
            </a:extLst>
          </p:cNvPr>
          <p:cNvSpPr txBox="1"/>
          <p:nvPr/>
        </p:nvSpPr>
        <p:spPr>
          <a:xfrm>
            <a:off x="-1" y="6432685"/>
            <a:ext cx="12168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Para comunicar con Daniela: Cel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979 616 806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es-CO" sz="1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Whatsapp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+1 631 464 5429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Correo: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danielaraillard2024@u.northwestern.edu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BC6226-BBBA-44DE-ADF3-771FE06CE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" y="89036"/>
            <a:ext cx="999158" cy="5620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FE908-26FD-4CB4-81F7-50A985083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06" y="52248"/>
            <a:ext cx="1111879" cy="58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28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E19D075-F416-4A5A-8C84-F7C8C1925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92" y="2532394"/>
            <a:ext cx="1850284" cy="1387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900FCE-4D7C-4A36-A3C8-F75A8D04E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07693F6-B524-401B-827C-D0B9FF622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21569" r="14775" b="29484"/>
          <a:stretch/>
        </p:blipFill>
        <p:spPr>
          <a:xfrm rot="5400000">
            <a:off x="10433758" y="712332"/>
            <a:ext cx="1793934" cy="1621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1AB9473-843B-4AAB-B35C-EDCD4782518D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2168773" cy="562026"/>
          </a:xfrm>
          <a:prstGeom prst="rect">
            <a:avLst/>
          </a:prstGeom>
          <a:ln w="38100" cap="flat" cmpd="sng" algn="ctr">
            <a:solidFill>
              <a:schemeClr val="accent2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000" b="1" u="sng" dirty="0"/>
              <a:t>Trabajos Arqueológicos </a:t>
            </a:r>
            <a:br>
              <a:rPr lang="es-CO" sz="3600" dirty="0"/>
            </a:br>
            <a:r>
              <a:rPr lang="es-CO" sz="1600" dirty="0"/>
              <a:t>Daniela Maria Raillard Arias (</a:t>
            </a:r>
            <a:r>
              <a:rPr lang="es-CO" sz="1600" dirty="0" err="1"/>
              <a:t>hBA</a:t>
            </a:r>
            <a:r>
              <a:rPr lang="es-CO" sz="1600" dirty="0"/>
              <a:t>, Maestría, Estudiante de Doctorado)</a:t>
            </a:r>
            <a:endParaRPr lang="es-CO" sz="3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E5D320-FD5F-45BC-9D55-3585ED444C7E}"/>
              </a:ext>
            </a:extLst>
          </p:cNvPr>
          <p:cNvSpPr txBox="1">
            <a:spLocks/>
          </p:cNvSpPr>
          <p:nvPr/>
        </p:nvSpPr>
        <p:spPr>
          <a:xfrm>
            <a:off x="23227" y="618361"/>
            <a:ext cx="3656582" cy="1063739"/>
          </a:xfrm>
          <a:prstGeom prst="rect">
            <a:avLst/>
          </a:prstGeom>
          <a:ln w="28575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400" dirty="0">
                <a:solidFill>
                  <a:schemeClr val="accent2"/>
                </a:solidFill>
                <a:latin typeface="+mj-lt"/>
              </a:rPr>
              <a:t>QUE ES </a:t>
            </a:r>
            <a:r>
              <a:rPr lang="es-CO" sz="1400">
                <a:solidFill>
                  <a:schemeClr val="accent2"/>
                </a:solidFill>
                <a:latin typeface="+mj-lt"/>
              </a:rPr>
              <a:t>LA ARQUEOLOGA</a:t>
            </a:r>
            <a:r>
              <a:rPr lang="es-CO" sz="1400" dirty="0">
                <a:solidFill>
                  <a:schemeClr val="accent2"/>
                </a:solidFill>
                <a:latin typeface="+mj-lt"/>
              </a:rPr>
              <a:t>?</a:t>
            </a:r>
          </a:p>
          <a:p>
            <a:r>
              <a:rPr lang="es-CO" sz="1200" dirty="0">
                <a:solidFill>
                  <a:schemeClr val="tx1"/>
                </a:solidFill>
              </a:rPr>
              <a:t>La arqueología es un estudio científico de los materiales y restos de pueblos antiguos para aprender sobre su cultura y sus costumbres. Ósea, con la arqueología podemos reconstruir como vivieron en el pasado.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854EA8D-CB34-44A8-8589-CA1F80956F89}"/>
              </a:ext>
            </a:extLst>
          </p:cNvPr>
          <p:cNvSpPr txBox="1">
            <a:spLocks/>
          </p:cNvSpPr>
          <p:nvPr/>
        </p:nvSpPr>
        <p:spPr>
          <a:xfrm>
            <a:off x="9619931" y="3940086"/>
            <a:ext cx="2521325" cy="2560065"/>
          </a:xfrm>
          <a:prstGeom prst="rect">
            <a:avLst/>
          </a:prstGeom>
          <a:ln w="28575" cap="flat" cmpd="sng" algn="ctr">
            <a:solidFill>
              <a:schemeClr val="accent3"/>
            </a:solidFill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500" dirty="0">
                <a:solidFill>
                  <a:schemeClr val="accent3"/>
                </a:solidFill>
                <a:latin typeface="+mj-lt"/>
              </a:rPr>
              <a:t>CUALES SON MIS IDEAS PARA EL FUTURO?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s-CO" sz="1300" dirty="0"/>
              <a:t>Integrar la comunidad local en los trabajos arqueológicos con: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300" dirty="0"/>
              <a:t>Uso de tecnologías digitales para experimentar los restos arqueológicos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300" dirty="0"/>
              <a:t>Registro de historias folclóricas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300" dirty="0"/>
              <a:t>Eventos de fotografía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300" dirty="0"/>
              <a:t>Entrenamiento en técnicas arqueológicas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s-CO" sz="1300" dirty="0"/>
              <a:t>Y mas!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s-CO" sz="12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978FEE-6A34-4FC5-817A-D8F5B7F7254F}"/>
              </a:ext>
            </a:extLst>
          </p:cNvPr>
          <p:cNvSpPr txBox="1">
            <a:spLocks/>
          </p:cNvSpPr>
          <p:nvPr/>
        </p:nvSpPr>
        <p:spPr>
          <a:xfrm>
            <a:off x="23227" y="3639004"/>
            <a:ext cx="3656582" cy="2848941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/>
              </a:buClr>
              <a:buNone/>
            </a:pPr>
            <a:r>
              <a:rPr lang="es-CO" sz="5600" dirty="0">
                <a:solidFill>
                  <a:schemeClr val="accent4"/>
                </a:solidFill>
                <a:latin typeface="+mj-lt"/>
              </a:rPr>
              <a:t>CUALES SON LOS BENEFICIOS DE LA ARQUEOLOGIA?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Aumentar el conocimiento de la comunidad local sobre su pasado y los pueblos antiguos.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Promocionar y preservar los costumbres antiguos y tradiciones locales.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Reproducir el orgullo del patrimonio y celebrar la cultura en fiestas, eventos e actividades.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Crear trabajos en turismo y producir información para el desarrollo turístico.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Producir programas educativas para enseñar escueleros y colegiales.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s-CO" sz="4800" dirty="0"/>
              <a:t>Fundir museos y centros interpretativos para informar el publico y atraer visitantes. </a:t>
            </a:r>
          </a:p>
          <a:p>
            <a:pPr lvl="2"/>
            <a:endParaRPr lang="es-CO" dirty="0"/>
          </a:p>
          <a:p>
            <a:pPr lvl="2"/>
            <a:endParaRPr lang="es-CO" dirty="0"/>
          </a:p>
          <a:p>
            <a:pPr lvl="2"/>
            <a:endParaRPr lang="es-CO" dirty="0"/>
          </a:p>
          <a:p>
            <a:endParaRPr lang="es-CO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16738A6-B55E-48CF-846C-CDB929373CDB}"/>
              </a:ext>
            </a:extLst>
          </p:cNvPr>
          <p:cNvSpPr txBox="1">
            <a:spLocks/>
          </p:cNvSpPr>
          <p:nvPr/>
        </p:nvSpPr>
        <p:spPr>
          <a:xfrm>
            <a:off x="5686882" y="2503102"/>
            <a:ext cx="6454373" cy="139206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800" dirty="0">
                <a:solidFill>
                  <a:schemeClr val="accent6"/>
                </a:solidFill>
                <a:latin typeface="+mj-lt"/>
              </a:rPr>
              <a:t>CUALES SON MIS CALIFICACIONES?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1700" dirty="0"/>
              <a:t>Casi 4 años trabajando y viviendo en </a:t>
            </a:r>
            <a:r>
              <a:rPr lang="es-CO" sz="1700" dirty="0" err="1"/>
              <a:t>Leimebamba</a:t>
            </a:r>
            <a:r>
              <a:rPr lang="es-CO" sz="1700" dirty="0"/>
              <a:t> y Chachapoyas.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1700" dirty="0"/>
              <a:t>Establecido comunicación con guías, orientadores, autoridades y el publico de comunidades locales.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1700" dirty="0"/>
              <a:t>Grado de Bachiller y Maestría en Arqueología, Antropología y Estudios de América Latina.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1700" dirty="0"/>
              <a:t>6 años de experiencia en turismo y arqueología publica.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C2F8341-4BA6-4DCC-84B8-AC30E40F105D}"/>
              </a:ext>
            </a:extLst>
          </p:cNvPr>
          <p:cNvSpPr txBox="1">
            <a:spLocks/>
          </p:cNvSpPr>
          <p:nvPr/>
        </p:nvSpPr>
        <p:spPr>
          <a:xfrm>
            <a:off x="5686883" y="3940087"/>
            <a:ext cx="3872754" cy="2547858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4300" dirty="0">
                <a:solidFill>
                  <a:schemeClr val="accent5"/>
                </a:solidFill>
                <a:latin typeface="+mj-lt"/>
              </a:rPr>
              <a:t>QUE SON LOS TRABAJOS CORRIENTES?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3700" dirty="0"/>
              <a:t>Un estudio arqueológico sobre el paisaje y la arquitectura de las tumbas Chachapoya.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3700" dirty="0"/>
              <a:t>Un libro guía de los </a:t>
            </a:r>
            <a:r>
              <a:rPr lang="es-CO" sz="3700" dirty="0" err="1"/>
              <a:t>trekkings</a:t>
            </a:r>
            <a:r>
              <a:rPr lang="es-CO" sz="3700" dirty="0"/>
              <a:t> del distrito </a:t>
            </a:r>
            <a:r>
              <a:rPr lang="es-CO" sz="3700" dirty="0" err="1"/>
              <a:t>Leimebamba</a:t>
            </a:r>
            <a:r>
              <a:rPr lang="es-CO" sz="3700" dirty="0"/>
              <a:t> y mas.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3700" dirty="0"/>
              <a:t>Un sitio web sobre la cultura, historia, arqueología y turismo Chachapoya (CHAT).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3700" dirty="0"/>
              <a:t>Mapas y imágenes en 3D de los sitios e artefactos arqueológicos.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O" sz="3700" dirty="0"/>
              <a:t>Varias actividades e eventos con el publico de las comunidades locales (charlas, presentaciones, tours, demonstraciones, etc.)</a:t>
            </a:r>
          </a:p>
          <a:p>
            <a:pPr>
              <a:buFont typeface="Wingdings" panose="05000000000000000000" pitchFamily="2" charset="2"/>
              <a:buChar char="v"/>
            </a:pPr>
            <a:endParaRPr lang="es-CO" sz="14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FEA5F02-88ED-4FFF-A710-4024B49E2DFF}"/>
              </a:ext>
            </a:extLst>
          </p:cNvPr>
          <p:cNvSpPr txBox="1">
            <a:spLocks/>
          </p:cNvSpPr>
          <p:nvPr/>
        </p:nvSpPr>
        <p:spPr>
          <a:xfrm>
            <a:off x="7383658" y="618360"/>
            <a:ext cx="3066422" cy="1846387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1400" dirty="0">
                <a:solidFill>
                  <a:schemeClr val="accent4"/>
                </a:solidFill>
                <a:latin typeface="+mj-lt"/>
              </a:rPr>
              <a:t>QUIEN SOY?</a:t>
            </a:r>
          </a:p>
          <a:p>
            <a:pPr marL="0" indent="0">
              <a:buNone/>
            </a:pPr>
            <a:r>
              <a:rPr lang="es-CO" sz="1200" dirty="0"/>
              <a:t>Soy una arqueóloga Colombiana-Canadiense, haciendo mi doctorado en la universidad de </a:t>
            </a:r>
            <a:r>
              <a:rPr lang="es-CO" sz="1200" dirty="0" err="1"/>
              <a:t>Northwestern</a:t>
            </a:r>
            <a:r>
              <a:rPr lang="es-CO" sz="1200" dirty="0"/>
              <a:t>, en Chicago (EE.UU). En 2016 llegue a la región de ceja de selva por primera vez para trabajar en el proyecto arqueológico de Tambillo. Con esta experiencia, me enamore de la cultura, historia, paisaje y gente amable de la zona Chachapoya.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EBC3730-4C82-4B72-9997-F7692B31D5A5}"/>
              </a:ext>
            </a:extLst>
          </p:cNvPr>
          <p:cNvSpPr txBox="1">
            <a:spLocks/>
          </p:cNvSpPr>
          <p:nvPr/>
        </p:nvSpPr>
        <p:spPr>
          <a:xfrm>
            <a:off x="23227" y="1737359"/>
            <a:ext cx="3656582" cy="184638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5600" dirty="0">
                <a:solidFill>
                  <a:schemeClr val="accent3"/>
                </a:solidFill>
                <a:latin typeface="+mj-lt"/>
              </a:rPr>
              <a:t>QUE ES UN ESTUDIO ARQUEOLOGICA?</a:t>
            </a:r>
          </a:p>
          <a:p>
            <a:pPr marL="0" indent="0">
              <a:buNone/>
            </a:pPr>
            <a:r>
              <a:rPr lang="es-CO" sz="4800" dirty="0"/>
              <a:t>Hay muchas maneras de estudiar el pasado. Los arqueólogos usan varias técnicas, como la excavación, el mapeo o el estudio laboratorio para hacer análisis de la material cultural. </a:t>
            </a:r>
          </a:p>
          <a:p>
            <a:pPr marL="0" indent="0">
              <a:buNone/>
            </a:pPr>
            <a:r>
              <a:rPr lang="es-CO" sz="4800" dirty="0"/>
              <a:t>Típicamente, los arqueólogos estudian los restos de actividades como la cerámica, líticos (piedras usadas), carbón y madera, evidencia de comida como las semillas, conchas o huesos animales. Cuando hay buena preservación, los arqueólogos también estudian los textiles, documentos históricos, huesos humanos, la arquitectura y el paisaje.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4601C-23F4-488A-9777-231CC771682F}"/>
              </a:ext>
            </a:extLst>
          </p:cNvPr>
          <p:cNvSpPr txBox="1"/>
          <p:nvPr/>
        </p:nvSpPr>
        <p:spPr>
          <a:xfrm>
            <a:off x="-2" y="6500152"/>
            <a:ext cx="12168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Para comunicar con Daniela: Cel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979 616 806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</a:t>
            </a:r>
            <a:r>
              <a:rPr lang="es-CO" sz="1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Whatsapp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+1 631 464 5429</a:t>
            </a:r>
            <a:r>
              <a:rPr lang="es-CO" sz="1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		Correo: </a:t>
            </a:r>
            <a:r>
              <a:rPr lang="es-CO" sz="16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danielaraillard2024@u.northwestern.edu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B24260-D785-4EAD-B930-DEA7F7442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" y="28168"/>
            <a:ext cx="899005" cy="505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62D4DF-6A84-4C6E-8059-6F68529B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0" y="27655"/>
            <a:ext cx="961742" cy="5056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C9B0FF-AA9D-411E-8428-360336C79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11" y="651732"/>
            <a:ext cx="2357464" cy="1768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C48043-7D86-4C4F-901D-6679490524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3744" y="982066"/>
            <a:ext cx="1485486" cy="1114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6ED0CC7-E112-4680-9ED4-79DF2BE7F31D}"/>
              </a:ext>
            </a:extLst>
          </p:cNvPr>
          <p:cNvCxnSpPr>
            <a:stCxn id="11" idx="3"/>
          </p:cNvCxnSpPr>
          <p:nvPr/>
        </p:nvCxnSpPr>
        <p:spPr>
          <a:xfrm flipV="1">
            <a:off x="3679809" y="1598978"/>
            <a:ext cx="1293158" cy="10615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838405-4AF0-47BB-997C-6EC07D5D79CE}"/>
              </a:ext>
            </a:extLst>
          </p:cNvPr>
          <p:cNvCxnSpPr>
            <a:stCxn id="11" idx="3"/>
          </p:cNvCxnSpPr>
          <p:nvPr/>
        </p:nvCxnSpPr>
        <p:spPr>
          <a:xfrm flipV="1">
            <a:off x="3679809" y="1930679"/>
            <a:ext cx="2718273" cy="7298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8A605DF7-6EF4-4D40-A1CA-38803F07E7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791" y="4012679"/>
            <a:ext cx="1850285" cy="1387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C36B5C5-B22A-48EE-95DD-62596804A9A8}"/>
              </a:ext>
            </a:extLst>
          </p:cNvPr>
          <p:cNvCxnSpPr/>
          <p:nvPr/>
        </p:nvCxnSpPr>
        <p:spPr>
          <a:xfrm>
            <a:off x="8410524" y="743256"/>
            <a:ext cx="2650293" cy="146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EFC4B32-739E-42C9-8D5C-4E262714713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679809" y="2660553"/>
            <a:ext cx="921530" cy="4389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4F6F7D07-F295-4730-99B9-35A440F588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b="17015"/>
          <a:stretch/>
        </p:blipFill>
        <p:spPr>
          <a:xfrm>
            <a:off x="3747197" y="5492964"/>
            <a:ext cx="1854879" cy="981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661B644-AABD-41F0-ADE1-51E631E3CC27}"/>
              </a:ext>
            </a:extLst>
          </p:cNvPr>
          <p:cNvCxnSpPr>
            <a:cxnSpLocks/>
          </p:cNvCxnSpPr>
          <p:nvPr/>
        </p:nvCxnSpPr>
        <p:spPr>
          <a:xfrm flipH="1">
            <a:off x="4924143" y="4342341"/>
            <a:ext cx="899656" cy="154991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2313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1421</TotalTime>
  <Words>954</Words>
  <Application>Microsoft Office PowerPoint</Application>
  <PresentationFormat>Widescreen</PresentationFormat>
  <Paragraphs>71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Retrospect</vt:lpstr>
      <vt:lpstr>Trabajos Arqueológicos  Daniela Maria Raillard Arias (hBA, Maestría, Estudiante de Doctorado)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Trabajos Arqueológicas de Daniela Maria Raillard Arias (hBA, Maestría, Estudiante de Doctorado)</dc:title>
  <dc:creator>Daniela Raillard</dc:creator>
  <cp:lastModifiedBy>Daniela Raillard</cp:lastModifiedBy>
  <cp:revision>46</cp:revision>
  <dcterms:created xsi:type="dcterms:W3CDTF">2019-07-16T19:48:50Z</dcterms:created>
  <dcterms:modified xsi:type="dcterms:W3CDTF">2019-07-18T15:49:38Z</dcterms:modified>
</cp:coreProperties>
</file>